
<file path=[Content_Types].xml><?xml version="1.0" encoding="utf-8"?>
<Types xmlns="http://schemas.openxmlformats.org/package/2006/content-types">
  <Default Extension="png" ContentType="image/png"/>
  <Default Extension="jpeg" ContentType="image/jpeg"/>
  <Default Extension="dib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shblue.github.io/javascript-pathfinding/" TargetMode="External"/><Relationship Id="rId2" Type="http://schemas.openxmlformats.org/officeDocument/2006/relationships/image" Target="../media/image8.di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EXERCISES – Path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&amp; ROS ISSUES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51228" y="6164317"/>
            <a:ext cx="152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Vuk </a:t>
            </a:r>
            <a:r>
              <a:rPr lang="en-US" dirty="0" err="1" smtClean="0"/>
              <a:t>Vujovic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PATH PLANNING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36" y="2217957"/>
            <a:ext cx="5258441" cy="3943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5" y="2097087"/>
            <a:ext cx="5065620" cy="379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993" y="618518"/>
            <a:ext cx="10038418" cy="1478570"/>
          </a:xfrm>
        </p:spPr>
        <p:txBody>
          <a:bodyPr/>
          <a:lstStyle/>
          <a:p>
            <a:r>
              <a:rPr lang="en-US" dirty="0" smtClean="0"/>
              <a:t>Potential Field approach vs. graph approach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5" y="1791861"/>
            <a:ext cx="2815732" cy="2796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330" y="3270431"/>
            <a:ext cx="2771544" cy="2917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2" y="2097088"/>
            <a:ext cx="6008742" cy="31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A* Algorithm - recap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8" y="1970691"/>
            <a:ext cx="10558688" cy="3808402"/>
          </a:xfrm>
        </p:spPr>
      </p:pic>
      <p:sp>
        <p:nvSpPr>
          <p:cNvPr id="5" name="TextBox 4">
            <a:hlinkClick r:id="rId3"/>
          </p:cNvPr>
          <p:cNvSpPr txBox="1"/>
          <p:nvPr/>
        </p:nvSpPr>
        <p:spPr>
          <a:xfrm>
            <a:off x="6094412" y="5975131"/>
            <a:ext cx="459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http://ashblue.github.io/javascript-pathfinding/</a:t>
            </a:r>
          </a:p>
        </p:txBody>
      </p:sp>
    </p:spTree>
    <p:extLst>
      <p:ext uri="{BB962C8B-B14F-4D97-AF65-F5344CB8AC3E}">
        <p14:creationId xmlns:p14="http://schemas.microsoft.com/office/powerpoint/2010/main" val="38657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approach –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Manhattan distance</a:t>
            </a:r>
          </a:p>
          <a:p>
            <a:r>
              <a:rPr lang="en-US" dirty="0" smtClean="0"/>
              <a:t>Euclidean distance</a:t>
            </a:r>
          </a:p>
          <a:p>
            <a:r>
              <a:rPr lang="en-US" dirty="0" smtClean="0"/>
              <a:t>Which one works better for you and why?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4-connected or 8-connected?</a:t>
            </a:r>
          </a:p>
          <a:p>
            <a:r>
              <a:rPr lang="en-US" dirty="0" smtClean="0"/>
              <a:t>Which one is better for our case?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29790" y="4734965"/>
            <a:ext cx="9884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THINK ABOUT HOW IS YOUR ROBOT MOVING!</a:t>
            </a:r>
          </a:p>
          <a:p>
            <a:pPr algn="ctr"/>
            <a:r>
              <a:rPr lang="en-US" sz="2000" dirty="0" smtClean="0"/>
              <a:t>HEURISTIC SHOULD APPROXIMATE THE OPTIMAL DISTANCE FROM CURRENT NODE TO GOAL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00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 </a:t>
            </a:r>
            <a:r>
              <a:rPr lang="en-US" dirty="0" err="1" smtClean="0"/>
              <a:t>tf</a:t>
            </a:r>
            <a:r>
              <a:rPr lang="en-US" dirty="0" smtClean="0"/>
              <a:t> why and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System for describing relations among different coordinate frames</a:t>
            </a:r>
          </a:p>
          <a:p>
            <a:r>
              <a:rPr lang="en-US" dirty="0" smtClean="0"/>
              <a:t>Keeps track of relations for you</a:t>
            </a:r>
          </a:p>
          <a:p>
            <a:r>
              <a:rPr lang="en-US" dirty="0" smtClean="0"/>
              <a:t>Perfect for models with multiple bodies like robotic arms and humanoid robots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73" y="2249488"/>
            <a:ext cx="3765067" cy="3541712"/>
          </a:xfrm>
        </p:spPr>
      </p:pic>
      <p:sp>
        <p:nvSpPr>
          <p:cNvPr id="6" name="TextBox 5"/>
          <p:cNvSpPr txBox="1"/>
          <p:nvPr/>
        </p:nvSpPr>
        <p:spPr>
          <a:xfrm>
            <a:off x="5905412" y="6101256"/>
            <a:ext cx="540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http://www.ros.org/news/resources/2009/nao_rviz.png</a:t>
            </a:r>
          </a:p>
        </p:txBody>
      </p:sp>
    </p:spTree>
    <p:extLst>
      <p:ext uri="{BB962C8B-B14F-4D97-AF65-F5344CB8AC3E}">
        <p14:creationId xmlns:p14="http://schemas.microsoft.com/office/powerpoint/2010/main" val="28450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20054" y="6488668"/>
            <a:ext cx="7625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http://www.globalrobots.com/uploads/images/Question%20mark%20robot.jpg</a:t>
            </a:r>
          </a:p>
        </p:txBody>
      </p:sp>
      <p:pic>
        <p:nvPicPr>
          <p:cNvPr id="1026" name="Picture 2" descr="http://www.globalrobots.com/uploads/images/Question%20mark%20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38" y="376569"/>
            <a:ext cx="3514944" cy="351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428</TotalTime>
  <Words>119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EXERCISES – Path planning</vt:lpstr>
      <vt:lpstr>APPLICATIONS OF PATH PLANNING</vt:lpstr>
      <vt:lpstr>Potential Field approach vs. graph approach</vt:lpstr>
      <vt:lpstr>A* Algorithm - recap</vt:lpstr>
      <vt:lpstr>A* approach – discussion</vt:lpstr>
      <vt:lpstr>ROS tf why and how?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EXERCISES – Path planning</dc:title>
  <dc:creator>Vuk Vucko</dc:creator>
  <cp:lastModifiedBy>Vuk Vucko</cp:lastModifiedBy>
  <cp:revision>7</cp:revision>
  <dcterms:created xsi:type="dcterms:W3CDTF">2014-10-22T23:38:32Z</dcterms:created>
  <dcterms:modified xsi:type="dcterms:W3CDTF">2014-10-23T06:46:43Z</dcterms:modified>
</cp:coreProperties>
</file>